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83" r:id="rId6"/>
    <p:sldId id="279" r:id="rId7"/>
    <p:sldId id="259" r:id="rId8"/>
    <p:sldId id="261" r:id="rId9"/>
    <p:sldId id="260" r:id="rId10"/>
    <p:sldId id="264" r:id="rId11"/>
    <p:sldId id="265" r:id="rId12"/>
    <p:sldId id="262" r:id="rId13"/>
    <p:sldId id="270" r:id="rId14"/>
    <p:sldId id="263" r:id="rId15"/>
    <p:sldId id="266" r:id="rId16"/>
    <p:sldId id="267" r:id="rId17"/>
    <p:sldId id="273" r:id="rId18"/>
    <p:sldId id="268" r:id="rId19"/>
    <p:sldId id="271" r:id="rId20"/>
    <p:sldId id="272" r:id="rId21"/>
    <p:sldId id="269" r:id="rId22"/>
    <p:sldId id="276" r:id="rId23"/>
    <p:sldId id="277" r:id="rId24"/>
    <p:sldId id="275" r:id="rId25"/>
    <p:sldId id="284" r:id="rId26"/>
    <p:sldId id="274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55" autoAdjust="0"/>
  </p:normalViewPr>
  <p:slideViewPr>
    <p:cSldViewPr>
      <p:cViewPr varScale="1">
        <p:scale>
          <a:sx n="96" d="100"/>
          <a:sy n="96" d="100"/>
        </p:scale>
        <p:origin x="-8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4713-BF3F-46D8-AB94-5A7C11F6BA5E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5C4B-7B54-4D09-B32B-4A561AA0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0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4713-BF3F-46D8-AB94-5A7C11F6BA5E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5C4B-7B54-4D09-B32B-4A561AA0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4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4713-BF3F-46D8-AB94-5A7C11F6BA5E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5C4B-7B54-4D09-B32B-4A561AA0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0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4713-BF3F-46D8-AB94-5A7C11F6BA5E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5C4B-7B54-4D09-B32B-4A561AA0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4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4713-BF3F-46D8-AB94-5A7C11F6BA5E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5C4B-7B54-4D09-B32B-4A561AA0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4713-BF3F-46D8-AB94-5A7C11F6BA5E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5C4B-7B54-4D09-B32B-4A561AA0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7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4713-BF3F-46D8-AB94-5A7C11F6BA5E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5C4B-7B54-4D09-B32B-4A561AA0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5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4713-BF3F-46D8-AB94-5A7C11F6BA5E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5C4B-7B54-4D09-B32B-4A561AA0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0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4713-BF3F-46D8-AB94-5A7C11F6BA5E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5C4B-7B54-4D09-B32B-4A561AA0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1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4713-BF3F-46D8-AB94-5A7C11F6BA5E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5C4B-7B54-4D09-B32B-4A561AA0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2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24713-BF3F-46D8-AB94-5A7C11F6BA5E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5C4B-7B54-4D09-B32B-4A561AA0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4713-BF3F-46D8-AB94-5A7C11F6BA5E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B5C4B-7B54-4D09-B32B-4A561AA0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edh-acoustic.com/Documents/Presse/Stereo%20&amp;%20Image/Stereo-Image-42-Fevrier-2010.pdf" TargetMode="External"/><Relationship Id="rId2" Type="http://schemas.openxmlformats.org/officeDocument/2006/relationships/hyperlink" Target="http://www.douglas-self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an-speak.dk/?page_id=49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Impedance Of Loudspeakers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657600"/>
            <a:ext cx="88392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Dana </a:t>
            </a:r>
            <a:r>
              <a:rPr lang="en-US" dirty="0" smtClean="0"/>
              <a:t>Olson</a:t>
            </a:r>
          </a:p>
          <a:p>
            <a:endParaRPr lang="en-US" dirty="0"/>
          </a:p>
          <a:p>
            <a:r>
              <a:rPr lang="en-US" dirty="0"/>
              <a:t> Show some plots of impedance </a:t>
            </a:r>
            <a:r>
              <a:rPr lang="en-US" dirty="0" smtClean="0"/>
              <a:t>curves</a:t>
            </a:r>
          </a:p>
          <a:p>
            <a:r>
              <a:rPr lang="en-US" dirty="0" smtClean="0"/>
              <a:t> </a:t>
            </a:r>
            <a:r>
              <a:rPr lang="en-US" dirty="0"/>
              <a:t>perhaps even measure one actively live </a:t>
            </a:r>
          </a:p>
          <a:p>
            <a:r>
              <a:rPr lang="en-US" dirty="0"/>
              <a:t>Then he'll talk about what these curves mean,</a:t>
            </a:r>
          </a:p>
          <a:p>
            <a:r>
              <a:rPr lang="en-US" dirty="0"/>
              <a:t> how they are used and </a:t>
            </a:r>
          </a:p>
          <a:p>
            <a:r>
              <a:rPr lang="en-US" dirty="0"/>
              <a:t>What effect a 4 ohm vs 8 ohm speaker has on amplifier performance.</a:t>
            </a:r>
          </a:p>
        </p:txBody>
      </p:sp>
      <p:pic>
        <p:nvPicPr>
          <p:cNvPr id="1026" name="Picture 2" descr="http://www.tonmeister.ca/wordpress/wp-content/uploads/spkr_cross_s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737"/>
            <a:ext cx="4135647" cy="240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/>
              <a:t>Speakerlab</a:t>
            </a:r>
            <a:r>
              <a:rPr lang="en-US" dirty="0"/>
              <a:t> 10” Woofer GW1038R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14776" cy="58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21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JBL 1” Dome Tweeter Ti053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712585" cy="575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35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it look like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76583"/>
            <a:ext cx="9067800" cy="676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11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Speakerlab</a:t>
            </a:r>
            <a:r>
              <a:rPr lang="en-US" dirty="0"/>
              <a:t> 12” Active Hybrid Radiator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9879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85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Sealed Box Woofer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5145"/>
            <a:ext cx="8019157" cy="597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7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Ported Box Woofer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3" y="838200"/>
            <a:ext cx="8046407" cy="599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21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15399" cy="66865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Amplifier Performance </a:t>
            </a:r>
            <a:br>
              <a:rPr lang="en-US" dirty="0"/>
            </a:br>
            <a:r>
              <a:rPr lang="en-US" dirty="0"/>
              <a:t>8 ohm vs 4 ohm speakers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4800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Douglas Self:  Audio Power Amplifier Design Handbook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2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Amplifier Performance </a:t>
            </a:r>
            <a:br>
              <a:rPr lang="en-US" dirty="0"/>
            </a:br>
            <a:r>
              <a:rPr lang="en-US" dirty="0"/>
              <a:t>8 ohm vs 4 ohm speakers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888692" cy="5166519"/>
          </a:xfrm>
        </p:spPr>
      </p:pic>
    </p:spTree>
    <p:extLst>
      <p:ext uri="{BB962C8B-B14F-4D97-AF65-F5344CB8AC3E}">
        <p14:creationId xmlns:p14="http://schemas.microsoft.com/office/powerpoint/2010/main" val="2950494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Drop in transistor gain (Beta) with increasing load current.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220787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Loudspeaker Impedance, 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it? </a:t>
            </a:r>
          </a:p>
          <a:p>
            <a:r>
              <a:rPr lang="en-US" dirty="0" smtClean="0"/>
              <a:t>How </a:t>
            </a:r>
            <a:r>
              <a:rPr lang="en-US" dirty="0"/>
              <a:t>is it measured?</a:t>
            </a:r>
          </a:p>
          <a:p>
            <a:r>
              <a:rPr lang="en-US" dirty="0" smtClean="0"/>
              <a:t>Why </a:t>
            </a:r>
            <a:r>
              <a:rPr lang="en-US" dirty="0"/>
              <a:t>does Z</a:t>
            </a:r>
            <a:r>
              <a:rPr lang="en-US" dirty="0" smtClean="0"/>
              <a:t> </a:t>
            </a:r>
            <a:r>
              <a:rPr lang="en-US" dirty="0"/>
              <a:t>matter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Reactance </a:t>
            </a:r>
            <a:r>
              <a:rPr lang="en-US" dirty="0" smtClean="0"/>
              <a:t>in a speaker </a:t>
            </a:r>
            <a:endParaRPr lang="en-US" dirty="0"/>
          </a:p>
          <a:p>
            <a:r>
              <a:rPr lang="en-US" dirty="0" smtClean="0"/>
              <a:t>Understanding Example Measurements</a:t>
            </a:r>
          </a:p>
          <a:p>
            <a:r>
              <a:rPr lang="en-US" dirty="0" smtClean="0"/>
              <a:t>How </a:t>
            </a:r>
            <a:r>
              <a:rPr lang="en-US" dirty="0"/>
              <a:t>can it affect amplifier </a:t>
            </a:r>
            <a:r>
              <a:rPr lang="en-US" dirty="0" smtClean="0"/>
              <a:t>performance</a:t>
            </a:r>
            <a:endParaRPr lang="en-US" dirty="0"/>
          </a:p>
          <a:p>
            <a:r>
              <a:rPr lang="en-US" dirty="0" smtClean="0"/>
              <a:t>Passive Crossovers and Resonance Artifacts</a:t>
            </a:r>
          </a:p>
        </p:txBody>
      </p:sp>
    </p:spTree>
    <p:extLst>
      <p:ext uri="{BB962C8B-B14F-4D97-AF65-F5344CB8AC3E}">
        <p14:creationId xmlns:p14="http://schemas.microsoft.com/office/powerpoint/2010/main" val="27493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Beta varies with amp output voltage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3122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76229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" y="162339"/>
            <a:ext cx="9165875" cy="634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Driver </a:t>
            </a:r>
            <a:r>
              <a:rPr lang="en-US" dirty="0" smtClean="0"/>
              <a:t>Impedance Variation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</a:t>
            </a:r>
            <a:r>
              <a:rPr lang="en-US" dirty="0" smtClean="0"/>
              <a:t>ffect On </a:t>
            </a:r>
            <a:r>
              <a:rPr lang="en-US" dirty="0"/>
              <a:t>Passive </a:t>
            </a:r>
            <a:r>
              <a:rPr lang="en-US" dirty="0" smtClean="0"/>
              <a:t>Crossover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124" y="4114800"/>
            <a:ext cx="8001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Z variation with frequency dorks up X 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50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Resonance Compensation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" y="1600200"/>
            <a:ext cx="905946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649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304800"/>
            <a:ext cx="914273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434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36144"/>
            <a:ext cx="8636700" cy="53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Advanced Loudspeaker Modeling</a:t>
            </a:r>
            <a:br>
              <a:rPr lang="en-US" dirty="0"/>
            </a:br>
            <a:r>
              <a:rPr lang="en-US" dirty="0"/>
              <a:t>Knud Thorborg</a:t>
            </a:r>
          </a:p>
        </p:txBody>
      </p:sp>
    </p:spTree>
    <p:extLst>
      <p:ext uri="{BB962C8B-B14F-4D97-AF65-F5344CB8AC3E}">
        <p14:creationId xmlns:p14="http://schemas.microsoft.com/office/powerpoint/2010/main" val="1583528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LIMP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Voice coil inductance (</a:t>
            </a:r>
            <a:r>
              <a:rPr lang="en-US" i="1" dirty="0"/>
              <a:t>LE</a:t>
            </a:r>
            <a:r>
              <a:rPr lang="en-US" dirty="0"/>
              <a:t>) was usually specified as inductive component of driver impedance at 1 kHz. In modern instrumentation that model is abandoned, and voice coil is treated as “</a:t>
            </a:r>
            <a:r>
              <a:rPr lang="en-US" dirty="0" err="1"/>
              <a:t>lossy</a:t>
            </a:r>
            <a:r>
              <a:rPr lang="en-US" dirty="0"/>
              <a:t>” inductor whose impedance </a:t>
            </a:r>
            <a:r>
              <a:rPr lang="en-US" i="1" dirty="0"/>
              <a:t>ZLE </a:t>
            </a:r>
            <a:r>
              <a:rPr lang="en-US" dirty="0"/>
              <a:t>depends on frequency. Physically, </a:t>
            </a:r>
            <a:r>
              <a:rPr lang="en-US" i="1" dirty="0"/>
              <a:t>ZLE </a:t>
            </a:r>
            <a:r>
              <a:rPr lang="en-US" dirty="0"/>
              <a:t>represents the input impedance of the "transformer" whose secondary winding is the pole piece. Eddy currents in the pole piece give rise to primary circuit resistance.</a:t>
            </a:r>
          </a:p>
        </p:txBody>
      </p:sp>
    </p:spTree>
    <p:extLst>
      <p:ext uri="{BB962C8B-B14F-4D97-AF65-F5344CB8AC3E}">
        <p14:creationId xmlns:p14="http://schemas.microsoft.com/office/powerpoint/2010/main" val="439087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Mismatch from model shows influence of “parasitic” elements.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1752599"/>
            <a:ext cx="6545580" cy="451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user\OneDrive\PIC1A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752599"/>
            <a:ext cx="2809875" cy="430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15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Douglas Self: Audio Power Amplifier Design Handbook, Focal Press, </a:t>
            </a:r>
            <a:r>
              <a:rPr lang="en-US" dirty="0" smtClean="0">
                <a:hlinkClick r:id="rId2"/>
              </a:rPr>
              <a:t>www.douglas-self.com</a:t>
            </a:r>
            <a:r>
              <a:rPr lang="en-US" dirty="0" smtClean="0"/>
              <a:t> 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www.leedh-acoustic.com</a:t>
            </a:r>
            <a:r>
              <a:rPr lang="en-US" dirty="0" smtClean="0"/>
              <a:t>   Nearly ideal drivers, No Surround, No Spring, No Steel</a:t>
            </a:r>
            <a:endParaRPr lang="en-US" dirty="0"/>
          </a:p>
          <a:p>
            <a:r>
              <a:rPr lang="en-US" dirty="0" err="1" smtClean="0"/>
              <a:t>Esa</a:t>
            </a:r>
            <a:r>
              <a:rPr lang="en-US" dirty="0" smtClean="0"/>
              <a:t> </a:t>
            </a:r>
            <a:r>
              <a:rPr lang="en-US" dirty="0" err="1" smtClean="0"/>
              <a:t>Merilainen</a:t>
            </a:r>
            <a:r>
              <a:rPr lang="en-US" dirty="0" smtClean="0"/>
              <a:t>: Current-Driving </a:t>
            </a:r>
            <a:r>
              <a:rPr lang="en-US" dirty="0"/>
              <a:t>Of </a:t>
            </a:r>
            <a:r>
              <a:rPr lang="en-US" dirty="0" smtClean="0"/>
              <a:t>Loudspeakers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77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ARTALABS, Ivo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Mateljan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 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Arta; Limp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Measurement Software </a:t>
            </a: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WT3  (woofer tester 3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 www.partsexpress.com</a:t>
            </a:r>
          </a:p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Knud Thorborg: Scan-Speak  “semi-inductor” model.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://www.scan-speak.dk/?</a:t>
            </a:r>
            <a:r>
              <a:rPr lang="en-US" u="sng" dirty="0" smtClean="0">
                <a:hlinkClick r:id="rId2"/>
              </a:rPr>
              <a:t>page_id=496</a:t>
            </a:r>
            <a:endParaRPr lang="en-US" u="sng" dirty="0" smtClean="0"/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VISATRON: 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Boxsim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V1.20  (Crossover design)</a:t>
            </a:r>
          </a:p>
          <a:p>
            <a:pPr marL="0" indent="0">
              <a:lnSpc>
                <a:spcPct val="115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5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1828800"/>
          </a:xfrm>
        </p:spPr>
        <p:txBody>
          <a:bodyPr>
            <a:normAutofit/>
          </a:bodyPr>
          <a:lstStyle/>
          <a:p>
            <a:r>
              <a:rPr lang="en-US" dirty="0"/>
              <a:t>Frequency dependent opposition (resistance + reactance) to the flow of charge (current) through the motor coil of a loudspeaker.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7"/>
          <a:stretch/>
        </p:blipFill>
        <p:spPr bwMode="auto">
          <a:xfrm>
            <a:off x="1268583" y="2438400"/>
            <a:ext cx="6529527" cy="432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05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5" y="62948"/>
            <a:ext cx="890621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55904" y="6400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LIMP User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3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that be derived from R=V/I?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  change  U for V,       Z  for R </a:t>
            </a:r>
          </a:p>
          <a:p>
            <a:r>
              <a:rPr lang="en-US" dirty="0" smtClean="0"/>
              <a:t>Z(f) = U / I        Impedance = Volt/Current</a:t>
            </a:r>
          </a:p>
          <a:p>
            <a:r>
              <a:rPr lang="en-US" dirty="0" smtClean="0"/>
              <a:t>I speaker = I resistor …   when in series.</a:t>
            </a:r>
          </a:p>
          <a:p>
            <a:r>
              <a:rPr lang="en-US" dirty="0" smtClean="0"/>
              <a:t>I  = U/R</a:t>
            </a:r>
          </a:p>
          <a:p>
            <a:r>
              <a:rPr lang="en-US" dirty="0" smtClean="0"/>
              <a:t>Ur = U1 – U2</a:t>
            </a:r>
          </a:p>
          <a:p>
            <a:r>
              <a:rPr lang="en-US" dirty="0" smtClean="0"/>
              <a:t>I = (U1 – U2) / R      1/I  =  R / (U1 – U2)</a:t>
            </a:r>
          </a:p>
          <a:p>
            <a:r>
              <a:rPr lang="en-US" dirty="0" smtClean="0"/>
              <a:t>Z(f) = U/I   = U2 * R / (U1 – U2)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3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403951" cy="592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Demonstration  </a:t>
            </a:r>
            <a:r>
              <a:rPr lang="en-US" sz="2200" dirty="0" smtClean="0"/>
              <a:t>(LIMP user manual)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838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Z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 = k* a           </a:t>
            </a:r>
            <a:r>
              <a:rPr lang="en-US" b="1" dirty="0"/>
              <a:t>Sound Pressure </a:t>
            </a:r>
            <a:r>
              <a:rPr lang="en-US" dirty="0"/>
              <a:t>= k * Acceleration.        </a:t>
            </a:r>
          </a:p>
          <a:p>
            <a:r>
              <a:rPr lang="en-US" dirty="0"/>
              <a:t>a = F / m	        Acceleration = Force/Mass</a:t>
            </a:r>
          </a:p>
          <a:p>
            <a:r>
              <a:rPr lang="en-US" dirty="0"/>
              <a:t>F = B * L * </a:t>
            </a:r>
            <a:r>
              <a:rPr lang="en-US" dirty="0" err="1"/>
              <a:t>i</a:t>
            </a:r>
            <a:r>
              <a:rPr lang="en-US" dirty="0"/>
              <a:t>     Force = Magnet * Wire L * Current</a:t>
            </a:r>
          </a:p>
          <a:p>
            <a:r>
              <a:rPr lang="en-US" dirty="0" err="1"/>
              <a:t>i</a:t>
            </a:r>
            <a:r>
              <a:rPr lang="en-US" dirty="0"/>
              <a:t> = v / z             Current = Voltage / </a:t>
            </a:r>
            <a:r>
              <a:rPr lang="en-US" b="1" dirty="0"/>
              <a:t>Impedance</a:t>
            </a:r>
          </a:p>
          <a:p>
            <a:endParaRPr lang="en-US" dirty="0"/>
          </a:p>
          <a:p>
            <a:r>
              <a:rPr lang="en-US" b="1" dirty="0"/>
              <a:t>Voltage output amplifiers rely on the speakers impedance to perform the voltage to current conversion.</a:t>
            </a:r>
          </a:p>
        </p:txBody>
      </p:sp>
    </p:spTree>
    <p:extLst>
      <p:ext uri="{BB962C8B-B14F-4D97-AF65-F5344CB8AC3E}">
        <p14:creationId xmlns:p14="http://schemas.microsoft.com/office/powerpoint/2010/main" val="19881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smtClean="0"/>
              <a:t>Z </a:t>
            </a:r>
            <a:r>
              <a:rPr lang="en-US" dirty="0"/>
              <a:t>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driven by a fixed voltage, a variation in impedance with frequency will cause a variation in sound pressure with frequency.</a:t>
            </a:r>
          </a:p>
          <a:p>
            <a:r>
              <a:rPr lang="en-US" dirty="0"/>
              <a:t>Current Drive (trans conductance amplifier)</a:t>
            </a:r>
          </a:p>
          <a:p>
            <a:r>
              <a:rPr lang="en-US" dirty="0"/>
              <a:t>Passive crossover template filters assume constant input and output impedance.</a:t>
            </a:r>
          </a:p>
          <a:p>
            <a:r>
              <a:rPr lang="en-US" dirty="0"/>
              <a:t>Amplifier Distortion depends on speaker impedance.</a:t>
            </a:r>
          </a:p>
        </p:txBody>
      </p:sp>
    </p:spTree>
    <p:extLst>
      <p:ext uri="{BB962C8B-B14F-4D97-AF65-F5344CB8AC3E}">
        <p14:creationId xmlns:p14="http://schemas.microsoft.com/office/powerpoint/2010/main" val="317081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54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Reactance in a speaker?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Periodic storage and release of energy.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Electrically</a:t>
            </a:r>
          </a:p>
          <a:p>
            <a:pPr lvl="1"/>
            <a:r>
              <a:rPr lang="en-US" dirty="0"/>
              <a:t>Energy Stored in Electric Field in Capacitors</a:t>
            </a:r>
          </a:p>
          <a:p>
            <a:pPr lvl="1"/>
            <a:r>
              <a:rPr lang="en-US" dirty="0"/>
              <a:t>Energy Stored in Magnetic Field in Inductors</a:t>
            </a:r>
          </a:p>
          <a:p>
            <a:pPr lvl="1"/>
            <a:r>
              <a:rPr lang="en-US" dirty="0"/>
              <a:t>Transformer (coil – steel – eddy currents)</a:t>
            </a:r>
          </a:p>
          <a:p>
            <a:r>
              <a:rPr lang="en-US" dirty="0"/>
              <a:t>Electromechanically; Linear motor coupled to mechanically resonant structure</a:t>
            </a:r>
          </a:p>
          <a:p>
            <a:pPr lvl="1"/>
            <a:r>
              <a:rPr lang="en-US" dirty="0"/>
              <a:t>Kinetic energy of a moving mass</a:t>
            </a:r>
          </a:p>
          <a:p>
            <a:pPr lvl="1"/>
            <a:r>
              <a:rPr lang="en-US" dirty="0"/>
              <a:t>Potential energy of a deformed spring</a:t>
            </a:r>
          </a:p>
          <a:p>
            <a:pPr marL="457200" lvl="1" indent="0">
              <a:buNone/>
            </a:pPr>
            <a:r>
              <a:rPr lang="en-US" dirty="0"/>
              <a:t>(In ported systems an added spring and mass are formed using volumes of air)</a:t>
            </a:r>
          </a:p>
        </p:txBody>
      </p:sp>
    </p:spTree>
    <p:extLst>
      <p:ext uri="{BB962C8B-B14F-4D97-AF65-F5344CB8AC3E}">
        <p14:creationId xmlns:p14="http://schemas.microsoft.com/office/powerpoint/2010/main" val="239763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534</Words>
  <Application>Microsoft Office PowerPoint</Application>
  <PresentationFormat>On-screen Show (4:3)</PresentationFormat>
  <Paragraphs>77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Impedance Of Loudspeakers</vt:lpstr>
      <vt:lpstr>Loudspeaker Impedance, Z</vt:lpstr>
      <vt:lpstr>What is it?</vt:lpstr>
      <vt:lpstr>PowerPoint Presentation</vt:lpstr>
      <vt:lpstr>Can that be derived from R=V/I?</vt:lpstr>
      <vt:lpstr>Demonstration  (LIMP user manual)</vt:lpstr>
      <vt:lpstr>Why does Z matter?</vt:lpstr>
      <vt:lpstr>Why does Z matter?</vt:lpstr>
      <vt:lpstr>Reactance in a speaker? Periodic storage and release of energy.</vt:lpstr>
      <vt:lpstr>Speakerlab 10” Woofer GW1038R</vt:lpstr>
      <vt:lpstr>JBL 1” Dome Tweeter Ti053</vt:lpstr>
      <vt:lpstr>What’s it look like</vt:lpstr>
      <vt:lpstr>Speakerlab 12” Active Hybrid Radiator</vt:lpstr>
      <vt:lpstr>PowerPoint Presentation</vt:lpstr>
      <vt:lpstr>Sealed Box Woofer</vt:lpstr>
      <vt:lpstr>Ported Box Woofer</vt:lpstr>
      <vt:lpstr>Amplifier Performance  8 ohm vs 4 ohm speakers</vt:lpstr>
      <vt:lpstr>Amplifier Performance  8 ohm vs 4 ohm speakers</vt:lpstr>
      <vt:lpstr>Drop in transistor gain (Beta) with increasing load current.</vt:lpstr>
      <vt:lpstr>Beta varies with amp output voltage</vt:lpstr>
      <vt:lpstr>Driver Impedance Variation  Effect On Passive Crossover</vt:lpstr>
      <vt:lpstr>Resonance Compensation</vt:lpstr>
      <vt:lpstr>PowerPoint Presentation</vt:lpstr>
      <vt:lpstr>Advanced Loudspeaker Modeling Knud Thorborg</vt:lpstr>
      <vt:lpstr>From LIMP</vt:lpstr>
      <vt:lpstr>Mismatch from model shows influence of “parasitic” elements. </vt:lpstr>
      <vt:lpstr>References</vt:lpstr>
      <vt:lpstr>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Impedance Of Loudspeakers</dc:title>
  <dc:creator>user</dc:creator>
  <cp:lastModifiedBy>user</cp:lastModifiedBy>
  <cp:revision>34</cp:revision>
  <dcterms:created xsi:type="dcterms:W3CDTF">2017-03-13T06:12:24Z</dcterms:created>
  <dcterms:modified xsi:type="dcterms:W3CDTF">2017-03-20T22:06:31Z</dcterms:modified>
</cp:coreProperties>
</file>